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AD"/>
    <a:srgbClr val="84B818"/>
    <a:srgbClr val="565656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629" autoAdjust="0"/>
  </p:normalViewPr>
  <p:slideViewPr>
    <p:cSldViewPr showGuides="1">
      <p:cViewPr varScale="1">
        <p:scale>
          <a:sx n="139" d="100"/>
          <a:sy n="139" d="100"/>
        </p:scale>
        <p:origin x="3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Bildschirmpräsentation (16:9)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Akkurat</vt:lpstr>
      <vt:lpstr>Arial</vt:lpstr>
      <vt:lpstr>Calibri</vt:lpstr>
      <vt:lpstr>Masterfolie</vt:lpstr>
      <vt:lpstr>Was ist „Sprache verbindet“?</vt:lpstr>
      <vt:lpstr>Alles auf einen Blick für Sprach-Scouts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Schäfer, Sabine</dc:creator>
  <cp:lastModifiedBy>Gerlach, Hannah</cp:lastModifiedBy>
  <cp:revision>113</cp:revision>
  <dcterms:created xsi:type="dcterms:W3CDTF">2017-06-13T08:51:48Z</dcterms:created>
  <dcterms:modified xsi:type="dcterms:W3CDTF">2022-03-23T13:06:40Z</dcterms:modified>
</cp:coreProperties>
</file>